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8" r:id="rId3"/>
    <p:sldId id="257" r:id="rId4"/>
    <p:sldId id="259" r:id="rId5"/>
    <p:sldId id="297" r:id="rId6"/>
    <p:sldId id="260" r:id="rId7"/>
    <p:sldId id="295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untdown" pitchFamily="82" charset="0"/>
      <p:regular r:id="rId48"/>
    </p:embeddedFont>
    <p:embeddedFont>
      <p:font typeface="Montserrat" pitchFamily="2" charset="77"/>
      <p:regular r:id="rId49"/>
      <p:bold r:id="rId50"/>
      <p:italic r:id="rId51"/>
      <p:boldItalic r:id="rId52"/>
    </p:embeddedFont>
    <p:embeddedFont>
      <p:font typeface="Space Grotesk" pitchFamily="2" charset="77"/>
      <p:regular r:id="rId53"/>
      <p:bold r:id="rId54"/>
      <p:italic r:id="rId55"/>
      <p:boldItalic r:id="rId56"/>
    </p:embeddedFont>
    <p:embeddedFont>
      <p:font typeface="Space Grotesk Light" pitchFamily="2" charset="77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cc8395c55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cc8395c55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b2f7c811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b2f7c811e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0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73" name="Google Shape;673;p10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p10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682" name="Google Shape;682;p10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3" name="Google Shape;683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84" name="Google Shape;684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92" name="Google Shape;692;p10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693" name="Google Shape;693;p10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4" name="Google Shape;694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95" name="Google Shape;695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3" name="Google Shape;703;p10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04" name="Google Shape;704;p10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" name="Google Shape;705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6" name="Google Shape;706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14" name="Google Shape;714;p10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15" name="Google Shape;715;p10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4" name="Google Shape;734;p10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0" name="Google Shape;740;p10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748" name="Google Shape;748;p10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49" name="Google Shape;749;p1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spacegrotes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0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 picture is worth a thousand words</a:t>
            </a:r>
            <a:endParaRPr sz="280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/>
              <a:t>A complex idea can be conveyed with just a single still image, namely making it possible to absorb large amounts of data quickly.</a:t>
            </a:r>
            <a:endParaRPr sz="150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1452900" y="3975550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0">
                <a:solidFill>
                  <a:schemeClr val="lt1"/>
                </a:solidFill>
              </a:rPr>
              <a:t>Want big impact?</a:t>
            </a:r>
            <a:r>
              <a:rPr lang="en" sz="2900">
                <a:solidFill>
                  <a:schemeClr val="lt1"/>
                </a:solidFill>
              </a:rPr>
              <a:t> Use big image.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Use diagrams to explain your ideas</a:t>
            </a:r>
            <a:endParaRPr sz="280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977" name="Google Shape;977;p24"/>
          <p:cNvCxnSpPr>
            <a:stCxn id="978" idx="6"/>
            <a:endCxn id="979" idx="2"/>
          </p:cNvCxnSpPr>
          <p:nvPr/>
        </p:nvCxnSpPr>
        <p:spPr>
          <a:xfrm>
            <a:off x="2217575" y="2991075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24"/>
          <p:cNvCxnSpPr>
            <a:stCxn id="978" idx="6"/>
            <a:endCxn id="981" idx="2"/>
          </p:cNvCxnSpPr>
          <p:nvPr/>
        </p:nvCxnSpPr>
        <p:spPr>
          <a:xfrm rot="10800000" flipH="1">
            <a:off x="2217575" y="2055075"/>
            <a:ext cx="702300" cy="936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2" name="Google Shape;982;p24"/>
          <p:cNvCxnSpPr>
            <a:stCxn id="983" idx="3"/>
            <a:endCxn id="984" idx="2"/>
          </p:cNvCxnSpPr>
          <p:nvPr/>
        </p:nvCxnSpPr>
        <p:spPr>
          <a:xfrm rot="10800000" flipH="1">
            <a:off x="4276100" y="15978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5" name="Google Shape;985;p24"/>
          <p:cNvCxnSpPr>
            <a:stCxn id="983" idx="3"/>
            <a:endCxn id="986" idx="2"/>
          </p:cNvCxnSpPr>
          <p:nvPr/>
        </p:nvCxnSpPr>
        <p:spPr>
          <a:xfrm>
            <a:off x="4276100" y="2055075"/>
            <a:ext cx="586200" cy="442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7" name="Google Shape;987;p24"/>
          <p:cNvCxnSpPr>
            <a:stCxn id="988" idx="3"/>
            <a:endCxn id="989" idx="2"/>
          </p:cNvCxnSpPr>
          <p:nvPr/>
        </p:nvCxnSpPr>
        <p:spPr>
          <a:xfrm rot="10800000" flipH="1">
            <a:off x="4276100" y="34698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0" name="Google Shape;990;p24"/>
          <p:cNvCxnSpPr>
            <a:stCxn id="988" idx="3"/>
            <a:endCxn id="991" idx="2"/>
          </p:cNvCxnSpPr>
          <p:nvPr/>
        </p:nvCxnSpPr>
        <p:spPr>
          <a:xfrm>
            <a:off x="4276100" y="3927075"/>
            <a:ext cx="586200" cy="45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4" name="Google Shape;994;p24"/>
          <p:cNvGrpSpPr/>
          <p:nvPr/>
        </p:nvGrpSpPr>
        <p:grpSpPr>
          <a:xfrm>
            <a:off x="2919800" y="1895475"/>
            <a:ext cx="1356300" cy="319200"/>
            <a:chOff x="3650050" y="1476150"/>
            <a:chExt cx="1356300" cy="319200"/>
          </a:xfrm>
        </p:grpSpPr>
        <p:sp>
          <p:nvSpPr>
            <p:cNvPr id="983" name="Google Shape;983;p24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7" name="Google Shape;997;p24"/>
          <p:cNvGrpSpPr/>
          <p:nvPr/>
        </p:nvGrpSpPr>
        <p:grpSpPr>
          <a:xfrm>
            <a:off x="2919800" y="3767475"/>
            <a:ext cx="1356300" cy="319200"/>
            <a:chOff x="3650050" y="3348150"/>
            <a:chExt cx="1356300" cy="319200"/>
          </a:xfrm>
        </p:grpSpPr>
        <p:sp>
          <p:nvSpPr>
            <p:cNvPr id="988" name="Google Shape;988;p24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</a:t>
              </a:r>
              <a:endParaRPr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09" name="Google Shape;1009;p25"/>
          <p:cNvGraphicFramePr/>
          <p:nvPr/>
        </p:nvGraphicFramePr>
        <p:xfrm>
          <a:off x="8553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{B71E8972-68E6-47C6-8168-9DFCAA21A1EE}</a:tableStyleId>
              </a:tblPr>
              <a:tblGrid>
                <a:gridCol w="14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0" name="Google Shape;1010;p2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6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85738" dist="3810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6"/>
          <p:cNvSpPr txBox="1">
            <a:spLocks noGrp="1"/>
          </p:cNvSpPr>
          <p:nvPr>
            <p:ph type="title" idx="4294967295"/>
          </p:nvPr>
        </p:nvSpPr>
        <p:spPr>
          <a:xfrm>
            <a:off x="1527750" y="455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7" name="Google Shape;1017;p26"/>
          <p:cNvSpPr/>
          <p:nvPr/>
        </p:nvSpPr>
        <p:spPr>
          <a:xfrm>
            <a:off x="2064125" y="1822725"/>
            <a:ext cx="6783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office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18" name="Google Shape;1018;p2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19" name="Google Shape;1019;p26"/>
          <p:cNvSpPr txBox="1">
            <a:spLocks noGrp="1"/>
          </p:cNvSpPr>
          <p:nvPr>
            <p:ph type="body" idx="4294967295"/>
          </p:nvPr>
        </p:nvSpPr>
        <p:spPr>
          <a:xfrm>
            <a:off x="712350" y="4909375"/>
            <a:ext cx="7719300" cy="20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grpSp>
        <p:nvGrpSpPr>
          <p:cNvPr id="1020" name="Google Shape;1020;p26"/>
          <p:cNvGrpSpPr/>
          <p:nvPr/>
        </p:nvGrpSpPr>
        <p:grpSpPr>
          <a:xfrm>
            <a:off x="1163210" y="2105907"/>
            <a:ext cx="158880" cy="202512"/>
            <a:chOff x="1774126" y="766200"/>
            <a:chExt cx="1582467" cy="2017050"/>
          </a:xfrm>
        </p:grpSpPr>
        <p:sp>
          <p:nvSpPr>
            <p:cNvPr id="1021" name="Google Shape;1021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26"/>
          <p:cNvGrpSpPr/>
          <p:nvPr/>
        </p:nvGrpSpPr>
        <p:grpSpPr>
          <a:xfrm>
            <a:off x="2840660" y="3712882"/>
            <a:ext cx="158880" cy="202512"/>
            <a:chOff x="1774126" y="766200"/>
            <a:chExt cx="1582467" cy="2017050"/>
          </a:xfrm>
        </p:grpSpPr>
        <p:sp>
          <p:nvSpPr>
            <p:cNvPr id="1030" name="Google Shape;1030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1038;p26"/>
          <p:cNvGrpSpPr/>
          <p:nvPr/>
        </p:nvGrpSpPr>
        <p:grpSpPr>
          <a:xfrm>
            <a:off x="3870935" y="1866032"/>
            <a:ext cx="158880" cy="202512"/>
            <a:chOff x="1774126" y="766200"/>
            <a:chExt cx="1582467" cy="2017050"/>
          </a:xfrm>
        </p:grpSpPr>
        <p:sp>
          <p:nvSpPr>
            <p:cNvPr id="1039" name="Google Shape;1039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26"/>
          <p:cNvGrpSpPr/>
          <p:nvPr/>
        </p:nvGrpSpPr>
        <p:grpSpPr>
          <a:xfrm>
            <a:off x="4606460" y="3966432"/>
            <a:ext cx="158880" cy="202512"/>
            <a:chOff x="1774126" y="766200"/>
            <a:chExt cx="1582467" cy="2017050"/>
          </a:xfrm>
        </p:grpSpPr>
        <p:sp>
          <p:nvSpPr>
            <p:cNvPr id="1048" name="Google Shape;1048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26"/>
          <p:cNvGrpSpPr/>
          <p:nvPr/>
        </p:nvGrpSpPr>
        <p:grpSpPr>
          <a:xfrm>
            <a:off x="6713260" y="2375882"/>
            <a:ext cx="158880" cy="202512"/>
            <a:chOff x="1774126" y="766200"/>
            <a:chExt cx="1582467" cy="2017050"/>
          </a:xfrm>
        </p:grpSpPr>
        <p:sp>
          <p:nvSpPr>
            <p:cNvPr id="1057" name="Google Shape;1057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5" name="Google Shape;1065;p26"/>
          <p:cNvGrpSpPr/>
          <p:nvPr/>
        </p:nvGrpSpPr>
        <p:grpSpPr>
          <a:xfrm>
            <a:off x="7391085" y="4002107"/>
            <a:ext cx="158880" cy="202512"/>
            <a:chOff x="1774126" y="766200"/>
            <a:chExt cx="1582467" cy="2017050"/>
          </a:xfrm>
        </p:grpSpPr>
        <p:sp>
          <p:nvSpPr>
            <p:cNvPr id="1066" name="Google Shape;1066;p26"/>
            <p:cNvSpPr/>
            <p:nvPr/>
          </p:nvSpPr>
          <p:spPr>
            <a:xfrm>
              <a:off x="2394628" y="2579744"/>
              <a:ext cx="341579" cy="203506"/>
            </a:xfrm>
            <a:custGeom>
              <a:avLst/>
              <a:gdLst/>
              <a:ahLst/>
              <a:cxnLst/>
              <a:rect l="l" t="t" r="r" b="b"/>
              <a:pathLst>
                <a:path w="273811" h="163131" extrusionOk="0">
                  <a:moveTo>
                    <a:pt x="20002" y="0"/>
                  </a:moveTo>
                  <a:lnTo>
                    <a:pt x="0" y="120967"/>
                  </a:lnTo>
                  <a:cubicBezTo>
                    <a:pt x="0" y="120967"/>
                    <a:pt x="34798" y="163132"/>
                    <a:pt x="136906" y="163132"/>
                  </a:cubicBezTo>
                  <a:cubicBezTo>
                    <a:pt x="239014" y="163132"/>
                    <a:pt x="273812" y="120967"/>
                    <a:pt x="273812" y="120967"/>
                  </a:cubicBezTo>
                  <a:lnTo>
                    <a:pt x="253810" y="0"/>
                  </a:lnTo>
                  <a:close/>
                </a:path>
              </a:pathLst>
            </a:custGeom>
            <a:gradFill>
              <a:gsLst>
                <a:gs pos="0">
                  <a:srgbClr val="808CAD"/>
                </a:gs>
                <a:gs pos="100000">
                  <a:srgbClr val="A7AFC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1774126" y="1886912"/>
              <a:ext cx="638562" cy="840960"/>
            </a:xfrm>
            <a:custGeom>
              <a:avLst/>
              <a:gdLst/>
              <a:ahLst/>
              <a:cxnLst/>
              <a:rect l="l" t="t" r="r" b="b"/>
              <a:pathLst>
                <a:path w="511873" h="674116" extrusionOk="0">
                  <a:moveTo>
                    <a:pt x="436626" y="414528"/>
                  </a:moveTo>
                  <a:lnTo>
                    <a:pt x="0" y="674116"/>
                  </a:lnTo>
                  <a:cubicBezTo>
                    <a:pt x="0" y="674116"/>
                    <a:pt x="55118" y="297752"/>
                    <a:pt x="230759" y="183261"/>
                  </a:cubicBezTo>
                  <a:lnTo>
                    <a:pt x="5118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2718110" y="1886912"/>
              <a:ext cx="638483" cy="840960"/>
            </a:xfrm>
            <a:custGeom>
              <a:avLst/>
              <a:gdLst/>
              <a:ahLst/>
              <a:cxnLst/>
              <a:rect l="l" t="t" r="r" b="b"/>
              <a:pathLst>
                <a:path w="511810" h="674116" extrusionOk="0">
                  <a:moveTo>
                    <a:pt x="75248" y="414528"/>
                  </a:moveTo>
                  <a:lnTo>
                    <a:pt x="511810" y="674116"/>
                  </a:lnTo>
                  <a:cubicBezTo>
                    <a:pt x="511810" y="674116"/>
                    <a:pt x="456755" y="297752"/>
                    <a:pt x="281114" y="1832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2187286" y="766200"/>
              <a:ext cx="756210" cy="1882078"/>
            </a:xfrm>
            <a:custGeom>
              <a:avLst/>
              <a:gdLst/>
              <a:ahLst/>
              <a:cxnLst/>
              <a:rect l="l" t="t" r="r" b="b"/>
              <a:pathLst>
                <a:path w="606180" h="1508680" extrusionOk="0">
                  <a:moveTo>
                    <a:pt x="366146" y="30147"/>
                  </a:moveTo>
                  <a:cubicBezTo>
                    <a:pt x="336237" y="-10049"/>
                    <a:pt x="269943" y="-10049"/>
                    <a:pt x="239971" y="30147"/>
                  </a:cubicBezTo>
                  <a:cubicBezTo>
                    <a:pt x="140276" y="164005"/>
                    <a:pt x="-38095" y="453882"/>
                    <a:pt x="7244" y="765794"/>
                  </a:cubicBezTo>
                  <a:lnTo>
                    <a:pt x="84968" y="1391460"/>
                  </a:lnTo>
                  <a:cubicBezTo>
                    <a:pt x="84968" y="1391460"/>
                    <a:pt x="140403" y="1508681"/>
                    <a:pt x="303090" y="1508681"/>
                  </a:cubicBezTo>
                  <a:cubicBezTo>
                    <a:pt x="465777" y="1508681"/>
                    <a:pt x="521213" y="1391460"/>
                    <a:pt x="521213" y="1391460"/>
                  </a:cubicBezTo>
                  <a:lnTo>
                    <a:pt x="598937" y="765794"/>
                  </a:lnTo>
                  <a:cubicBezTo>
                    <a:pt x="644276" y="453882"/>
                    <a:pt x="465904" y="164005"/>
                    <a:pt x="366146" y="30147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2568529" y="766497"/>
              <a:ext cx="375239" cy="1881623"/>
            </a:xfrm>
            <a:custGeom>
              <a:avLst/>
              <a:gdLst/>
              <a:ahLst/>
              <a:cxnLst/>
              <a:rect l="l" t="t" r="r" b="b"/>
              <a:pathLst>
                <a:path w="300793" h="1508315" extrusionOk="0">
                  <a:moveTo>
                    <a:pt x="60579" y="29909"/>
                  </a:moveTo>
                  <a:cubicBezTo>
                    <a:pt x="46025" y="11195"/>
                    <a:pt x="23705" y="178"/>
                    <a:pt x="0" y="0"/>
                  </a:cubicBezTo>
                  <a:lnTo>
                    <a:pt x="0" y="1508316"/>
                  </a:lnTo>
                  <a:cubicBezTo>
                    <a:pt x="160718" y="1507109"/>
                    <a:pt x="215900" y="1391222"/>
                    <a:pt x="215900" y="1391222"/>
                  </a:cubicBezTo>
                  <a:lnTo>
                    <a:pt x="293624" y="765556"/>
                  </a:lnTo>
                  <a:cubicBezTo>
                    <a:pt x="338709" y="453644"/>
                    <a:pt x="160338" y="163766"/>
                    <a:pt x="60579" y="29909"/>
                  </a:cubicBez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2353668" y="1074766"/>
              <a:ext cx="423489" cy="184811"/>
            </a:xfrm>
            <a:custGeom>
              <a:avLst/>
              <a:gdLst/>
              <a:ahLst/>
              <a:cxnLst/>
              <a:rect l="l" t="t" r="r" b="b"/>
              <a:pathLst>
                <a:path w="339470" h="148145" extrusionOk="0">
                  <a:moveTo>
                    <a:pt x="169736" y="78295"/>
                  </a:moveTo>
                  <a:cubicBezTo>
                    <a:pt x="233236" y="78295"/>
                    <a:pt x="292036" y="104457"/>
                    <a:pt x="339471" y="148145"/>
                  </a:cubicBezTo>
                  <a:cubicBezTo>
                    <a:pt x="301752" y="58610"/>
                    <a:pt x="239839" y="0"/>
                    <a:pt x="169736" y="0"/>
                  </a:cubicBezTo>
                  <a:cubicBezTo>
                    <a:pt x="99632" y="0"/>
                    <a:pt x="37719" y="58610"/>
                    <a:pt x="0" y="148145"/>
                  </a:cubicBezTo>
                  <a:cubicBezTo>
                    <a:pt x="47371" y="104457"/>
                    <a:pt x="106045" y="78295"/>
                    <a:pt x="169736" y="782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2568529" y="1074924"/>
              <a:ext cx="208654" cy="184732"/>
            </a:xfrm>
            <a:custGeom>
              <a:avLst/>
              <a:gdLst/>
              <a:ahLst/>
              <a:cxnLst/>
              <a:rect l="l" t="t" r="r" b="b"/>
              <a:pathLst>
                <a:path w="167258" h="148082" extrusionOk="0">
                  <a:moveTo>
                    <a:pt x="0" y="78232"/>
                  </a:moveTo>
                  <a:cubicBezTo>
                    <a:pt x="62738" y="78867"/>
                    <a:pt x="120650" y="104839"/>
                    <a:pt x="167259" y="148082"/>
                  </a:cubicBezTo>
                  <a:cubicBezTo>
                    <a:pt x="129985" y="59563"/>
                    <a:pt x="69088" y="133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2513864" y="1953303"/>
              <a:ext cx="103138" cy="765386"/>
            </a:xfrm>
            <a:custGeom>
              <a:avLst/>
              <a:gdLst/>
              <a:ahLst/>
              <a:cxnLst/>
              <a:rect l="l" t="t" r="r" b="b"/>
              <a:pathLst>
                <a:path w="82676" h="613536" extrusionOk="0">
                  <a:moveTo>
                    <a:pt x="82677" y="414782"/>
                  </a:moveTo>
                  <a:cubicBezTo>
                    <a:pt x="82677" y="584200"/>
                    <a:pt x="41339" y="613537"/>
                    <a:pt x="41339" y="613537"/>
                  </a:cubicBezTo>
                  <a:cubicBezTo>
                    <a:pt x="41339" y="613537"/>
                    <a:pt x="0" y="584200"/>
                    <a:pt x="0" y="414782"/>
                  </a:cubicBezTo>
                  <a:cubicBezTo>
                    <a:pt x="0" y="245364"/>
                    <a:pt x="41339" y="0"/>
                    <a:pt x="41339" y="0"/>
                  </a:cubicBezTo>
                  <a:cubicBezTo>
                    <a:pt x="41339" y="0"/>
                    <a:pt x="82677" y="245364"/>
                    <a:pt x="82677" y="414782"/>
                  </a:cubicBezTo>
                  <a:close/>
                </a:path>
              </a:pathLst>
            </a:custGeom>
            <a:gradFill>
              <a:gsLst>
                <a:gs pos="0">
                  <a:srgbClr val="FBE991"/>
                </a:gs>
                <a:gs pos="100000">
                  <a:srgbClr val="EECB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8"/>
          <p:cNvSpPr txBox="1">
            <a:spLocks noGrp="1"/>
          </p:cNvSpPr>
          <p:nvPr>
            <p:ph type="ctrTitle" idx="4294967295"/>
          </p:nvPr>
        </p:nvSpPr>
        <p:spPr>
          <a:xfrm>
            <a:off x="855300" y="571800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1086" name="Google Shape;1086;p28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That’s a lot of money</a:t>
            </a:r>
            <a:endParaRPr/>
          </a:p>
        </p:txBody>
      </p:sp>
      <p:sp>
        <p:nvSpPr>
          <p:cNvPr id="1087" name="Google Shape;1087;p28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1088" name="Google Shape;1088;p28"/>
          <p:cNvSpPr txBox="1">
            <a:spLocks noGrp="1"/>
          </p:cNvSpPr>
          <p:nvPr>
            <p:ph type="subTitle" idx="4294967295"/>
          </p:nvPr>
        </p:nvSpPr>
        <p:spPr>
          <a:xfrm>
            <a:off x="855300" y="4040200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Total success!</a:t>
            </a:r>
            <a:endParaRPr/>
          </a:p>
        </p:txBody>
      </p:sp>
      <p:sp>
        <p:nvSpPr>
          <p:cNvPr id="1089" name="Google Shape;1089;p28"/>
          <p:cNvSpPr txBox="1">
            <a:spLocks noGrp="1"/>
          </p:cNvSpPr>
          <p:nvPr>
            <p:ph type="ctrTitle" idx="4294967295"/>
          </p:nvPr>
        </p:nvSpPr>
        <p:spPr>
          <a:xfrm>
            <a:off x="855300" y="1886246"/>
            <a:ext cx="6078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1090" name="Google Shape;1090;p28"/>
          <p:cNvSpPr txBox="1">
            <a:spLocks noGrp="1"/>
          </p:cNvSpPr>
          <p:nvPr>
            <p:ph type="subTitle" idx="4294967295"/>
          </p:nvPr>
        </p:nvSpPr>
        <p:spPr>
          <a:xfrm>
            <a:off x="855300" y="2725754"/>
            <a:ext cx="6078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And a lot of users</a:t>
            </a:r>
            <a:endParaRPr/>
          </a:p>
        </p:txBody>
      </p:sp>
      <p:sp>
        <p:nvSpPr>
          <p:cNvPr id="1091" name="Google Shape;1091;p2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855311" y="1566375"/>
            <a:ext cx="2726286" cy="2547000"/>
            <a:chOff x="1293736" y="1258050"/>
            <a:chExt cx="2726286" cy="254700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Vestibulum congue tempus</a:t>
              </a:r>
              <a:endParaRPr sz="8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Vestibulum congue tempus</a:t>
              </a:r>
              <a:endParaRPr sz="8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Vestibulum congue tempus</a:t>
              </a:r>
              <a:endParaRPr sz="8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3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118" name="Google Shape;1118;p30"/>
          <p:cNvSpPr txBox="1">
            <a:spLocks noGrp="1"/>
          </p:cNvSpPr>
          <p:nvPr>
            <p:ph type="body" idx="1"/>
          </p:nvPr>
        </p:nvSpPr>
        <p:spPr>
          <a:xfrm>
            <a:off x="855425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119" name="Google Shape;1119;p30"/>
          <p:cNvSpPr txBox="1">
            <a:spLocks noGrp="1"/>
          </p:cNvSpPr>
          <p:nvPr>
            <p:ph type="body" idx="2"/>
          </p:nvPr>
        </p:nvSpPr>
        <p:spPr>
          <a:xfrm>
            <a:off x="3161398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120" name="Google Shape;1120;p30"/>
          <p:cNvSpPr txBox="1">
            <a:spLocks noGrp="1"/>
          </p:cNvSpPr>
          <p:nvPr>
            <p:ph type="body" idx="3"/>
          </p:nvPr>
        </p:nvSpPr>
        <p:spPr>
          <a:xfrm>
            <a:off x="5467371" y="1553825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1121" name="Google Shape;1121;p3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22" name="Google Shape;1122;p30"/>
          <p:cNvSpPr txBox="1">
            <a:spLocks noGrp="1"/>
          </p:cNvSpPr>
          <p:nvPr>
            <p:ph type="body" idx="1"/>
          </p:nvPr>
        </p:nvSpPr>
        <p:spPr>
          <a:xfrm>
            <a:off x="855425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123" name="Google Shape;1123;p30"/>
          <p:cNvSpPr txBox="1">
            <a:spLocks noGrp="1"/>
          </p:cNvSpPr>
          <p:nvPr>
            <p:ph type="body" idx="2"/>
          </p:nvPr>
        </p:nvSpPr>
        <p:spPr>
          <a:xfrm>
            <a:off x="3161398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124" name="Google Shape;1124;p30"/>
          <p:cNvSpPr txBox="1">
            <a:spLocks noGrp="1"/>
          </p:cNvSpPr>
          <p:nvPr>
            <p:ph type="body" idx="3"/>
          </p:nvPr>
        </p:nvSpPr>
        <p:spPr>
          <a:xfrm>
            <a:off x="5467371" y="3201250"/>
            <a:ext cx="2087100" cy="14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1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130" name="Google Shape;1130;p3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1131" name="Google Shape;1131;p31"/>
          <p:cNvCxnSpPr/>
          <p:nvPr/>
        </p:nvCxnSpPr>
        <p:spPr>
          <a:xfrm>
            <a:off x="952500" y="1074699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2" name="Google Shape;1132;p31"/>
          <p:cNvCxnSpPr/>
          <p:nvPr/>
        </p:nvCxnSpPr>
        <p:spPr>
          <a:xfrm>
            <a:off x="952500" y="1784182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133;p31"/>
          <p:cNvCxnSpPr/>
          <p:nvPr/>
        </p:nvCxnSpPr>
        <p:spPr>
          <a:xfrm>
            <a:off x="952500" y="2493664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4" name="Google Shape;1134;p31"/>
          <p:cNvCxnSpPr/>
          <p:nvPr/>
        </p:nvCxnSpPr>
        <p:spPr>
          <a:xfrm>
            <a:off x="952500" y="3203147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31"/>
          <p:cNvCxnSpPr/>
          <p:nvPr/>
        </p:nvCxnSpPr>
        <p:spPr>
          <a:xfrm>
            <a:off x="952500" y="3934528"/>
            <a:ext cx="595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31"/>
          <p:cNvSpPr txBox="1"/>
          <p:nvPr/>
        </p:nvSpPr>
        <p:spPr>
          <a:xfrm>
            <a:off x="883015" y="91595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4000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1000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endParaRPr sz="10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37" name="Google Shape;1137;p31"/>
          <p:cNvSpPr/>
          <p:nvPr/>
        </p:nvSpPr>
        <p:spPr>
          <a:xfrm>
            <a:off x="1462506" y="2380936"/>
            <a:ext cx="1920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1"/>
          <p:cNvSpPr/>
          <p:nvPr/>
        </p:nvSpPr>
        <p:spPr>
          <a:xfrm>
            <a:off x="1720882" y="1986873"/>
            <a:ext cx="1920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31"/>
          <p:cNvSpPr/>
          <p:nvPr/>
        </p:nvSpPr>
        <p:spPr>
          <a:xfrm>
            <a:off x="1979259" y="2493664"/>
            <a:ext cx="192000" cy="144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1"/>
          <p:cNvSpPr/>
          <p:nvPr/>
        </p:nvSpPr>
        <p:spPr>
          <a:xfrm>
            <a:off x="2903854" y="2694727"/>
            <a:ext cx="1920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31"/>
          <p:cNvSpPr/>
          <p:nvPr/>
        </p:nvSpPr>
        <p:spPr>
          <a:xfrm>
            <a:off x="3162231" y="2096343"/>
            <a:ext cx="1920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1"/>
          <p:cNvSpPr/>
          <p:nvPr/>
        </p:nvSpPr>
        <p:spPr>
          <a:xfrm>
            <a:off x="3420607" y="1229023"/>
            <a:ext cx="192000" cy="270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1"/>
          <p:cNvSpPr/>
          <p:nvPr/>
        </p:nvSpPr>
        <p:spPr>
          <a:xfrm>
            <a:off x="4345202" y="2140119"/>
            <a:ext cx="1920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1"/>
          <p:cNvSpPr/>
          <p:nvPr/>
        </p:nvSpPr>
        <p:spPr>
          <a:xfrm>
            <a:off x="4603579" y="1074575"/>
            <a:ext cx="1920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31"/>
          <p:cNvSpPr/>
          <p:nvPr/>
        </p:nvSpPr>
        <p:spPr>
          <a:xfrm>
            <a:off x="4861956" y="2322562"/>
            <a:ext cx="192000" cy="16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1"/>
          <p:cNvSpPr/>
          <p:nvPr/>
        </p:nvSpPr>
        <p:spPr>
          <a:xfrm>
            <a:off x="5786551" y="2753101"/>
            <a:ext cx="1920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1"/>
          <p:cNvSpPr/>
          <p:nvPr/>
        </p:nvSpPr>
        <p:spPr>
          <a:xfrm>
            <a:off x="6044927" y="1293618"/>
            <a:ext cx="1920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1"/>
          <p:cNvSpPr/>
          <p:nvPr/>
        </p:nvSpPr>
        <p:spPr>
          <a:xfrm>
            <a:off x="6303304" y="1607409"/>
            <a:ext cx="192000" cy="23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2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Mobile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1154" name="Google Shape;1154;p3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155" name="Google Shape;1155;p32"/>
          <p:cNvGrpSpPr/>
          <p:nvPr/>
        </p:nvGrpSpPr>
        <p:grpSpPr>
          <a:xfrm>
            <a:off x="4743600" y="373572"/>
            <a:ext cx="2119546" cy="4396359"/>
            <a:chOff x="2547150" y="238125"/>
            <a:chExt cx="2525675" cy="5238750"/>
          </a:xfrm>
        </p:grpSpPr>
        <p:sp>
          <p:nvSpPr>
            <p:cNvPr id="1156" name="Google Shape;115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0" name="Google Shape;116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7899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166" name="Google Shape;1166;p33"/>
          <p:cNvGrpSpPr/>
          <p:nvPr/>
        </p:nvGrpSpPr>
        <p:grpSpPr>
          <a:xfrm>
            <a:off x="4249702" y="465959"/>
            <a:ext cx="2736410" cy="4222433"/>
            <a:chOff x="2112475" y="238125"/>
            <a:chExt cx="3395050" cy="5238750"/>
          </a:xfrm>
        </p:grpSpPr>
        <p:sp>
          <p:nvSpPr>
            <p:cNvPr id="1167" name="Google Shape;1167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1" name="Google Shape;1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Tablet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178" name="Google Shape;1178;p34"/>
          <p:cNvGrpSpPr/>
          <p:nvPr/>
        </p:nvGrpSpPr>
        <p:grpSpPr>
          <a:xfrm>
            <a:off x="3709774" y="1241129"/>
            <a:ext cx="4542205" cy="2661224"/>
            <a:chOff x="1177450" y="241631"/>
            <a:chExt cx="6173152" cy="3616776"/>
          </a:xfrm>
        </p:grpSpPr>
        <p:sp>
          <p:nvSpPr>
            <p:cNvPr id="1179" name="Google Shape;1179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3" name="Google Shape;1183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2169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34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885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Desktop project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35"/>
          <p:cNvPicPr preferRelativeResize="0"/>
          <p:nvPr/>
        </p:nvPicPr>
        <p:blipFill rotWithShape="1">
          <a:blip r:embed="rId3">
            <a:alphaModFix/>
          </a:blip>
          <a:srcRect t="13159" b="58194"/>
          <a:stretch/>
        </p:blipFill>
        <p:spPr>
          <a:xfrm>
            <a:off x="2445846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90" name="Google Shape;1190;p35"/>
          <p:cNvSpPr txBox="1">
            <a:spLocks noGrp="1"/>
          </p:cNvSpPr>
          <p:nvPr>
            <p:ph type="ctrTitle" idx="4294967295"/>
          </p:nvPr>
        </p:nvSpPr>
        <p:spPr>
          <a:xfrm>
            <a:off x="855300" y="516550"/>
            <a:ext cx="3828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Thanks!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191" name="Google Shape;1191;p35"/>
          <p:cNvSpPr txBox="1">
            <a:spLocks noGrp="1"/>
          </p:cNvSpPr>
          <p:nvPr>
            <p:ph type="subTitle" idx="4294967295"/>
          </p:nvPr>
        </p:nvSpPr>
        <p:spPr>
          <a:xfrm>
            <a:off x="855300" y="1716175"/>
            <a:ext cx="5341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Any questions?</a:t>
            </a:r>
            <a:br>
              <a:rPr lang="en" sz="2000"/>
            </a:br>
            <a:r>
              <a:rPr lang="en" sz="2000"/>
              <a:t>You can find me at:</a:t>
            </a:r>
            <a:endParaRPr sz="2000"/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@username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user@mail.me</a:t>
            </a:r>
            <a:endParaRPr sz="1600" b="1"/>
          </a:p>
        </p:txBody>
      </p:sp>
      <p:sp>
        <p:nvSpPr>
          <p:cNvPr id="1192" name="Google Shape;1192;p3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1205" name="Google Shape;1205;p37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Titles: Space Grotesk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Body copy: Space Grotesk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https://www.fontsquirrel.com/fonts/spacegrotesk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206" name="Google Shape;1206;p37"/>
          <p:cNvSpPr txBox="1"/>
          <p:nvPr/>
        </p:nvSpPr>
        <p:spPr>
          <a:xfrm>
            <a:off x="855300" y="4104575"/>
            <a:ext cx="6240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Space Grotesk"/>
                <a:ea typeface="Space Grotesk"/>
                <a:cs typeface="Space Grotesk"/>
                <a:sym typeface="Space Grotesk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rgbClr val="1155C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07" name="Google Shape;1207;p3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8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E5CD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1213" name="Google Shape;1213;p38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DEC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NOV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OCT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SEP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AUG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JUL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MAY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APR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FEB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294" name="Google Shape;1294;p4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1295" name="Google Shape;1295;p41"/>
          <p:cNvGraphicFramePr/>
          <p:nvPr/>
        </p:nvGraphicFramePr>
        <p:xfrm>
          <a:off x="85547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{B71E8972-68E6-47C6-8168-9DFCAA21A1EE}</a:tableStyleId>
              </a:tblPr>
              <a:tblGrid>
                <a:gridCol w="107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2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301" name="Google Shape;1301;p4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302" name="Google Shape;1302;p42"/>
          <p:cNvSpPr/>
          <p:nvPr/>
        </p:nvSpPr>
        <p:spPr>
          <a:xfrm>
            <a:off x="876200" y="1516675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STRENGTHS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3" name="Google Shape;1303;p42"/>
          <p:cNvSpPr/>
          <p:nvPr/>
        </p:nvSpPr>
        <p:spPr>
          <a:xfrm>
            <a:off x="4655131" y="1516675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WEAKNESSES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4" name="Google Shape;1304;p42"/>
          <p:cNvSpPr/>
          <p:nvPr/>
        </p:nvSpPr>
        <p:spPr>
          <a:xfrm>
            <a:off x="876200" y="3033763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OPPORTUNITIES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5" name="Google Shape;1305;p42"/>
          <p:cNvSpPr/>
          <p:nvPr/>
        </p:nvSpPr>
        <p:spPr>
          <a:xfrm>
            <a:off x="4655131" y="3033763"/>
            <a:ext cx="3628800" cy="1367100"/>
          </a:xfrm>
          <a:prstGeom prst="rect">
            <a:avLst/>
          </a:pr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THREATS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06" name="Google Shape;1306;p42"/>
          <p:cNvSpPr/>
          <p:nvPr/>
        </p:nvSpPr>
        <p:spPr>
          <a:xfrm>
            <a:off x="3463339" y="1840184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2"/>
          <p:cNvSpPr/>
          <p:nvPr/>
        </p:nvSpPr>
        <p:spPr>
          <a:xfrm rot="5400000">
            <a:off x="3613628" y="1840184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2"/>
          <p:cNvSpPr/>
          <p:nvPr/>
        </p:nvSpPr>
        <p:spPr>
          <a:xfrm rot="10800000">
            <a:off x="3613628" y="1991666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2"/>
          <p:cNvSpPr/>
          <p:nvPr/>
        </p:nvSpPr>
        <p:spPr>
          <a:xfrm rot="-5400000">
            <a:off x="3463339" y="1991666"/>
            <a:ext cx="2085300" cy="2085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2"/>
          <p:cNvSpPr/>
          <p:nvPr/>
        </p:nvSpPr>
        <p:spPr>
          <a:xfrm>
            <a:off x="3943416" y="2275156"/>
            <a:ext cx="287723" cy="3878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S</a:t>
            </a:r>
          </a:p>
        </p:txBody>
      </p:sp>
      <p:sp>
        <p:nvSpPr>
          <p:cNvPr id="1311" name="Google Shape;1311;p42"/>
          <p:cNvSpPr/>
          <p:nvPr/>
        </p:nvSpPr>
        <p:spPr>
          <a:xfrm>
            <a:off x="4819603" y="2281816"/>
            <a:ext cx="446503" cy="3729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W</a:t>
            </a:r>
          </a:p>
        </p:txBody>
      </p:sp>
      <p:sp>
        <p:nvSpPr>
          <p:cNvPr id="1312" name="Google Shape;1312;p42"/>
          <p:cNvSpPr/>
          <p:nvPr/>
        </p:nvSpPr>
        <p:spPr>
          <a:xfrm>
            <a:off x="3913578" y="3229645"/>
            <a:ext cx="306904" cy="3878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O</a:t>
            </a:r>
          </a:p>
        </p:txBody>
      </p:sp>
      <p:sp>
        <p:nvSpPr>
          <p:cNvPr id="1313" name="Google Shape;1313;p42"/>
          <p:cNvSpPr/>
          <p:nvPr/>
        </p:nvSpPr>
        <p:spPr>
          <a:xfrm>
            <a:off x="4918174" y="3236305"/>
            <a:ext cx="287723" cy="3729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pace Grotesk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19" name="Google Shape;1319;p4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20" name="Google Shape;132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Activities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800" b="1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1" name="Google Shape;132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Resources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2" name="Google Shape;132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Value Propositions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3" name="Google Shape;132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Customer Relationships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4" name="Google Shape;132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Channels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5" name="Google Shape;132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Customer Segments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6" name="Google Shape;132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Key Partners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800" b="1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7" name="Google Shape;132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Cost Structure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8" name="Google Shape;132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Revenue Streams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9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9" name="Google Shape;132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0" name="Google Shape;133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32" name="Google Shape;133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33" name="Google Shape;133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1334" name="Google Shape;133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36" name="Google Shape;133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37" name="Google Shape;133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1338" name="Google Shape;133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41" name="Google Shape;134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1342" name="Google Shape;134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47" name="Google Shape;134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1348" name="Google Shape;134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1359" name="Google Shape;1359;p4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1360" name="Google Shape;1360;p44"/>
          <p:cNvGrpSpPr/>
          <p:nvPr/>
        </p:nvGrpSpPr>
        <p:grpSpPr>
          <a:xfrm>
            <a:off x="855143" y="1412892"/>
            <a:ext cx="3231719" cy="2905377"/>
            <a:chOff x="3778727" y="4460423"/>
            <a:chExt cx="720160" cy="647438"/>
          </a:xfrm>
        </p:grpSpPr>
        <p:sp>
          <p:nvSpPr>
            <p:cNvPr id="1361" name="Google Shape;136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1368" name="Google Shape;1368;p44"/>
          <p:cNvCxnSpPr/>
          <p:nvPr/>
        </p:nvCxnSpPr>
        <p:spPr>
          <a:xfrm>
            <a:off x="4015430" y="1894049"/>
            <a:ext cx="946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69" name="Google Shape;1369;p44"/>
          <p:cNvSpPr txBox="1"/>
          <p:nvPr/>
        </p:nvSpPr>
        <p:spPr>
          <a:xfrm>
            <a:off x="5017230" y="1739950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0" name="Google Shape;1370;p44"/>
          <p:cNvCxnSpPr/>
          <p:nvPr/>
        </p:nvCxnSpPr>
        <p:spPr>
          <a:xfrm>
            <a:off x="3875998" y="2325422"/>
            <a:ext cx="1086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1" name="Google Shape;1371;p44"/>
          <p:cNvSpPr txBox="1"/>
          <p:nvPr/>
        </p:nvSpPr>
        <p:spPr>
          <a:xfrm>
            <a:off x="5017230" y="2171314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2" name="Google Shape;1372;p44"/>
          <p:cNvCxnSpPr/>
          <p:nvPr/>
        </p:nvCxnSpPr>
        <p:spPr>
          <a:xfrm>
            <a:off x="3677855" y="2756795"/>
            <a:ext cx="1284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3" name="Google Shape;1373;p44"/>
          <p:cNvSpPr txBox="1"/>
          <p:nvPr/>
        </p:nvSpPr>
        <p:spPr>
          <a:xfrm>
            <a:off x="5017230" y="2602678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4" name="Google Shape;1374;p44"/>
          <p:cNvCxnSpPr/>
          <p:nvPr/>
        </p:nvCxnSpPr>
        <p:spPr>
          <a:xfrm>
            <a:off x="3509067" y="3188146"/>
            <a:ext cx="145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5" name="Google Shape;1375;p44"/>
          <p:cNvSpPr txBox="1"/>
          <p:nvPr/>
        </p:nvSpPr>
        <p:spPr>
          <a:xfrm>
            <a:off x="5017230" y="3034043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6" name="Google Shape;1376;p44"/>
          <p:cNvCxnSpPr/>
          <p:nvPr/>
        </p:nvCxnSpPr>
        <p:spPr>
          <a:xfrm>
            <a:off x="3325591" y="3619519"/>
            <a:ext cx="1636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7" name="Google Shape;1377;p44"/>
          <p:cNvSpPr txBox="1"/>
          <p:nvPr/>
        </p:nvSpPr>
        <p:spPr>
          <a:xfrm>
            <a:off x="5017230" y="3465407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8" name="Google Shape;1378;p44"/>
          <p:cNvCxnSpPr/>
          <p:nvPr/>
        </p:nvCxnSpPr>
        <p:spPr>
          <a:xfrm>
            <a:off x="3134792" y="4050870"/>
            <a:ext cx="1819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9" name="Google Shape;1379;p44"/>
          <p:cNvSpPr txBox="1"/>
          <p:nvPr/>
        </p:nvSpPr>
        <p:spPr>
          <a:xfrm>
            <a:off x="5017230" y="3896771"/>
            <a:ext cx="2496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Insert your content</a:t>
            </a:r>
            <a:endParaRPr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Imani Jackson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Marcos Galán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2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Ixchel Valdía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2" name="Google Shape;139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323933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3" name="Google Shape;1393;p45"/>
          <p:cNvSpPr txBox="1"/>
          <p:nvPr/>
        </p:nvSpPr>
        <p:spPr>
          <a:xfrm>
            <a:off x="6328560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Nils Årud</a:t>
            </a:r>
            <a:br>
              <a:rPr lang="en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JOB TITLE</a:t>
            </a:r>
            <a:endParaRPr sz="8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99" name="Google Shape;139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1401" name="Google Shape;140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4" name="Google Shape;140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5" name="Google Shape;140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6" name="Google Shape;140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7" name="Google Shape;140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8" name="Google Shape;140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9" name="Google Shape;140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3" name="Google Shape;141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5" name="Google Shape;141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7" name="Google Shape;141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1" name="Google Shape;142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8" name="Google Shape;142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9" name="Google Shape;142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0" name="Google Shape;143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3" name="Google Shape;143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7" name="Google Shape;143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8" name="Google Shape;143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9" name="Google Shape;143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0" name="Google Shape;144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1" name="Google Shape;144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2" name="Google Shape;144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3" name="Google Shape;144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4" name="Google Shape;144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5" name="Google Shape;144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6" name="Google Shape;144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47" name="Google Shape;1447;p4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1448" name="Google Shape;144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1449" name="Google Shape;144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0" name="Google Shape;145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" name="Google Shape;145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4" name="Google Shape;145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8" name="Google Shape;145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9" name="Google Shape;145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2" name="Google Shape;146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3" name="Google Shape;146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4" name="Google Shape;146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5" name="Google Shape;146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6" name="Google Shape;146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8" name="Google Shape;146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9" name="Google Shape;146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0" name="Google Shape;147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71" name="Google Shape;147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472" name="Google Shape;147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473" name="Google Shape;147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LOW VALUE 1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4" name="Google Shape;147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HIGH VALUE 1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5" name="Google Shape;147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LOW VALUE 2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HIGH VALUE 2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company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8" name="Google Shape;147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9" name="Google Shape;147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0" name="Google Shape;148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1" name="Google Shape;148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2" name="Google Shape;148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83" name="Google Shape;148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Competitor</a:t>
            </a:r>
            <a:endParaRPr sz="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489" name="Google Shape;1489;p4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1490" name="Google Shape;1490;p47"/>
          <p:cNvGraphicFramePr/>
          <p:nvPr/>
        </p:nvGraphicFramePr>
        <p:xfrm>
          <a:off x="855300" y="1474725"/>
          <a:ext cx="6122700" cy="2990900"/>
        </p:xfrm>
        <a:graphic>
          <a:graphicData uri="http://schemas.openxmlformats.org/drawingml/2006/table">
            <a:tbl>
              <a:tblPr>
                <a:noFill/>
                <a:tableStyleId>{238F8498-D9A7-4CEC-A156-9DC165E34A91}</a:tableStyleId>
              </a:tblPr>
              <a:tblGrid>
                <a:gridCol w="77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3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5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9:00 - 9:45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10:00 - 10:45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11:00 - 11:45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12:00 - 13:15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62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13:30 - 14:15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14:30 - 15:15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15:30 - 16:15</a:t>
                      </a:r>
                      <a:endParaRPr sz="800">
                        <a:solidFill>
                          <a:schemeClr val="accen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" name="Google Shape;1495;p4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1496" name="Google Shape;1496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4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1511" name="Google Shape;1511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4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1517" name="Google Shape;1517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2" name="Google Shape;1522;p4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4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4" name="Google Shape;1524;p4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1525" name="Google Shape;1525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9" name="Google Shape;1529;p4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0" name="Google Shape;1530;p4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1531" name="Google Shape;1531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1539" name="Google Shape;1539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4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4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1548" name="Google Shape;1548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4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1551" name="Google Shape;155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4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1554" name="Google Shape;1554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4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1558" name="Google Shape;1558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4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1566" name="Google Shape;1566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4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1573" name="Google Shape;1573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7" name="Google Shape;1577;p4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8" name="Google Shape;1578;p4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1579" name="Google Shape;1579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4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1582" name="Google Shape;1582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4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1588" name="Google Shape;1588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4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1591" name="Google Shape;1591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4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1599" name="Google Shape;1599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4" name="Google Shape;1604;p4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1605" name="Google Shape;1605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613;p4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1614" name="Google Shape;1614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4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1619" name="Google Shape;1619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4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1624" name="Google Shape;1624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1629" name="Google Shape;1629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1632" name="Google Shape;1632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4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1635" name="Google Shape;1635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7" name="Google Shape;1637;p4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8" name="Google Shape;1638;p4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1639" name="Google Shape;1639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4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1642" name="Google Shape;1642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4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4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2" name="Google Shape;1652;p4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1653" name="Google Shape;1653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5" name="Google Shape;1655;p4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4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1657" name="Google Shape;1657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4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1660" name="Google Shape;1660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4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1665" name="Google Shape;1665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4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4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1670" name="Google Shape;1670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4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1677" name="Google Shape;1677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1687" name="Google Shape;1687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0" name="Google Shape;1690;p4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1691" name="Google Shape;1691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4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1695" name="Google Shape;1695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4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1701" name="Google Shape;1701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4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1704" name="Google Shape;1704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4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1712" name="Google Shape;1712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4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1719" name="Google Shape;1719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1" name="Google Shape;1721;p4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1722" name="Google Shape;1722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6" name="Google Shape;1726;p4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0" name="Google Shape;1730;p4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1731" name="Google Shape;1731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1739;p4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740" name="Google Shape;1740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4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743" name="Google Shape;1743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4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750" name="Google Shape;1750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4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758" name="Google Shape;1758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4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762" name="Google Shape;1762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8" name="Google Shape;1768;p4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769" name="Google Shape;1769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2" name="Google Shape;1772;p4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773" name="Google Shape;1773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6" name="Google Shape;1776;p4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777" name="Google Shape;1777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2" name="Google Shape;1782;p4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783" name="Google Shape;1783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4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811" name="Google Shape;1811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4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835" name="Google Shape;1835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9" name="Google Shape;1849;p4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850" name="Google Shape;1850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4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854" name="Google Shape;1854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0" name="Google Shape;1860;p4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861" name="Google Shape;1861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9" name="Google Shape;1869;p4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870" name="Google Shape;1870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3" name="Google Shape;1873;p4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874" name="Google Shape;1874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4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880" name="Google Shape;1880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4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888" name="Google Shape;1888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4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895" name="Google Shape;1895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4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905" name="Google Shape;1905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4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917" name="Google Shape;1917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2" name="Google Shape;1922;p4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923" name="Google Shape;1923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0" name="Google Shape;1930;p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931" name="Google Shape;193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4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934" name="Google Shape;1934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6" name="Google Shape;1936;p4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937" name="Google Shape;1937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9" name="Google Shape;1939;p4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4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4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4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943" name="Google Shape;1943;p4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1944" name="Google Shape;1944;p4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9" name="Google Shape;1949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950" name="Google Shape;1950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6" name="Google Shape;1956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957" name="Google Shape;1957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1" name="Google Shape;1961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962" name="Google Shape;1962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5" name="Google Shape;1965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966" name="Google Shape;1966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1" name="Google Shape;1971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972" name="Google Shape;1972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5" name="Google Shape;1975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976" name="Google Shape;1976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0" name="Google Shape;1980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981" name="Google Shape;1981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6" name="Google Shape;1986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987" name="Google Shape;1987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3" name="Google Shape;1993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994" name="Google Shape;1994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6" name="Google Shape;1996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997" name="Google Shape;1997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0" name="Google Shape;2000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2001" name="Google Shape;2001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7" name="Google Shape;2007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2008" name="Google Shape;2008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2014" name="Google Shape;2014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7" name="Google Shape;2017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2018" name="Google Shape;2018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019" name="Google Shape;2019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29" name="Google Shape;2029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5" name="Google Shape;2035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2036" name="Google Shape;2036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0" name="Google Shape;2040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2041" name="Google Shape;2041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6" name="Google Shape;2046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2047" name="Google Shape;2047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3" name="Google Shape;2053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2054" name="Google Shape;2054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8" name="Google Shape;2058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2059" name="Google Shape;2059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3" name="Google Shape;2063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2064" name="Google Shape;2064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9" name="Google Shape;2069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070" name="Google Shape;207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0" name="Google Shape;2080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2081" name="Google Shape;2081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84" name="Google Shape;2084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2085" name="Google Shape;208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95" name="Google Shape;2095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2096" name="Google Shape;2096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0" name="Google Shape;2100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101" name="Google Shape;2101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11" name="Google Shape;2111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2112" name="Google Shape;2112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9" name="Google Shape;2119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2120" name="Google Shape;2120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4" name="Google Shape;2124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2125" name="Google Shape;2125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9" name="Google Shape;2129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2130" name="Google Shape;2130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5" name="Google Shape;2135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2136" name="Google Shape;2136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2" name="Google Shape;2142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2143" name="Google Shape;2143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6" name="Google Shape;2146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2147" name="Google Shape;2147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2" name="Google Shape;2152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2153" name="Google Shape;2153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9" name="Google Shape;2159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2160" name="Google Shape;2160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3" name="Google Shape;2163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2164" name="Google Shape;2164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8" name="Google Shape;2168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2169" name="Google Shape;2169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5" name="Google Shape;2175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2176" name="Google Shape;2176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3" name="Google Shape;2183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2184" name="Google Shape;2184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8" name="Google Shape;2188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2189" name="Google Shape;2189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2" name="Google Shape;2192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2193" name="Google Shape;2193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6" name="Google Shape;2196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2197" name="Google Shape;2197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1" name="Google Shape;2201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2202" name="Google Shape;2202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6" name="Google Shape;2206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2207" name="Google Shape;2207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2" name="Google Shape;2212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2213" name="Google Shape;2213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9" name="Google Shape;2219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2220" name="Google Shape;2220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7" name="Google Shape;2227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2228" name="Google Shape;2228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0" name="Google Shape;2240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2241" name="Google Shape;2241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5" name="Google Shape;2245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2246" name="Google Shape;2246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9" name="Google Shape;2249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2250" name="Google Shape;2250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6" name="Google Shape;2256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2257" name="Google Shape;2257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5" name="Google Shape;2265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2266" name="Google Shape;2266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8" name="Google Shape;2278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2279" name="Google Shape;2279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1" name="Google Shape;2291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2292" name="Google Shape;2292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4" name="Google Shape;2304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2305" name="Google Shape;2305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1" name="Google Shape;2311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2312" name="Google Shape;2312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7" name="Google Shape;2327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328" name="Google Shape;2328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2" name="Google Shape;2332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333" name="Google Shape;2333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334" name="Google Shape;2334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5" name="Google Shape;2335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7" name="Google Shape;2337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338" name="Google Shape;2338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1" name="Google Shape;2341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342" name="Google Shape;2342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5" name="Google Shape;2345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346" name="Google Shape;2346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9" name="Google Shape;2349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350" name="Google Shape;2350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8" name="Google Shape;2358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359" name="Google Shape;2359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3" name="Google Shape;2383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384" name="Google Shape;2384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385" name="Google Shape;238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6" name="Google Shape;238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7" name="Google Shape;2387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388" name="Google Shape;2388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9" name="Google Shape;2389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0" name="Google Shape;2390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391" name="Google Shape;2391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93" name="Google Shape;2393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394" name="Google Shape;2394;p4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3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50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Space Grotesk"/>
                <a:ea typeface="Space Grotesk"/>
                <a:cs typeface="Space Grotesk"/>
                <a:sym typeface="Space Grotesk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00" name="Google Shape;2400;p5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401" name="Google Shape;2401;p50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" name="Google Shape;2406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08" name="Google Shape;2408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409" name="Google Shape;2409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410" name="Google Shape;2410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1" name="Google Shape;2411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2" name="Google Shape;2412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413" name="Google Shape;2413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4" name="Google Shape;2414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5" name="Google Shape;2415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416" name="Google Shape;2416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17" name="Google Shape;2417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418" name="Google Shape;2418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419" name="Google Shape;2419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20" name="Google Shape;2420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DEC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NOV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OCT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SEP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AUG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JUL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JUN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MAY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APR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MAR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FEB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 is the colour of danger and courage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597400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/>
              <a:t>Here you have a list of items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/>
              <a:t>And some text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1555</Words>
  <Application>Microsoft Macintosh PowerPoint</Application>
  <PresentationFormat>On-screen Show (16:9)</PresentationFormat>
  <Paragraphs>398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Space Grotesk Light</vt:lpstr>
      <vt:lpstr>Calibri</vt:lpstr>
      <vt:lpstr>Arial</vt:lpstr>
      <vt:lpstr>Space Grotesk</vt:lpstr>
      <vt:lpstr>Montserrat</vt:lpstr>
      <vt:lpstr>Countdown</vt:lpstr>
      <vt:lpstr>Bianca template</vt:lpstr>
      <vt:lpstr>The Amateur Satellite Service in the Modern Era</vt:lpstr>
      <vt:lpstr>Open Research Institute</vt:lpstr>
      <vt:lpstr>Who is Open Research Institute?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Microsoft Office User</cp:lastModifiedBy>
  <cp:revision>15</cp:revision>
  <dcterms:modified xsi:type="dcterms:W3CDTF">2021-05-25T21:57:48Z</dcterms:modified>
</cp:coreProperties>
</file>